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7DC2D6-C216-4B15-A034-0161E289FB4D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7212FD-04CE-44B3-AB80-9DDA5B3A36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542033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MODERN AGE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588224" y="5661248"/>
            <a:ext cx="2555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>
                    <a:lumMod val="25000"/>
                  </a:schemeClr>
                </a:solidFill>
              </a:rPr>
              <a:t>Grazia</a:t>
            </a: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25000"/>
                  </a:schemeClr>
                </a:solidFill>
              </a:rPr>
              <a:t>Scaini</a:t>
            </a: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</a:rPr>
              <a:t>  5^B </a:t>
            </a:r>
          </a:p>
          <a:p>
            <a:r>
              <a:rPr lang="en-US" sz="2000" dirty="0" err="1" smtClean="0">
                <a:solidFill>
                  <a:schemeClr val="bg1">
                    <a:lumMod val="25000"/>
                  </a:schemeClr>
                </a:solidFill>
              </a:rPr>
              <a:t>A.S.</a:t>
            </a: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</a:rPr>
              <a:t> 2014/2015</a:t>
            </a:r>
            <a:endParaRPr lang="en-US" sz="2000" dirty="0">
              <a:solidFill>
                <a:schemeClr val="bg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25000"/>
                  </a:schemeClr>
                </a:solidFill>
              </a:rPr>
              <a:t>Positivism’s promises failed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25000"/>
                  </a:schemeClr>
                </a:solidFill>
              </a:rPr>
              <a:t>End of European supremacy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25000"/>
                  </a:schemeClr>
                </a:solidFill>
              </a:rPr>
              <a:t>Economic depression (unemployment)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25000"/>
                  </a:schemeClr>
                </a:solidFill>
              </a:rPr>
              <a:t>Religious and moral crisis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Destruction of European’s self confidence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Development of Communism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Fight for rights 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Doubt, insecurity and sense of isolation</a:t>
            </a:r>
            <a:endParaRPr lang="en-US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it-IT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egnaposto testo 9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25000"/>
                  </a:schemeClr>
                </a:solidFill>
              </a:rPr>
              <a:t>Personal morality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25000"/>
                  </a:schemeClr>
                </a:solidFill>
              </a:rPr>
              <a:t>A. Einstein’s theory of relativity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25000"/>
                  </a:schemeClr>
                </a:solidFill>
              </a:rPr>
              <a:t>Bergson’s relativism of time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RELATIVITY</a:t>
            </a:r>
            <a:r>
              <a:rPr lang="en-US" sz="5400" dirty="0" smtClean="0"/>
              <a:t> </a:t>
            </a:r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539552" y="1556792"/>
            <a:ext cx="4059936" cy="25202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25000"/>
                  </a:schemeClr>
                </a:solidFill>
              </a:rPr>
              <a:t>S. Freud’s theory of psychoanalysis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25000"/>
                  </a:schemeClr>
                </a:solidFill>
              </a:rPr>
              <a:t>Crisis of man’s power of reason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262508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>
                    <a:lumMod val="25000"/>
                  </a:schemeClr>
                </a:solidFill>
              </a:rPr>
              <a:t>C. Jung’s Psychology of the Unconscious 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25000"/>
                  </a:schemeClr>
                </a:solidFill>
              </a:rPr>
              <a:t> People responds to the symbols of the unconscious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1907704" y="2492896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ccia in giù 6"/>
          <p:cNvSpPr/>
          <p:nvPr/>
        </p:nvSpPr>
        <p:spPr>
          <a:xfrm>
            <a:off x="6156176" y="2492896"/>
            <a:ext cx="86409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ccia in giù 7"/>
          <p:cNvSpPr/>
          <p:nvPr/>
        </p:nvSpPr>
        <p:spPr>
          <a:xfrm>
            <a:off x="4067944" y="4365104"/>
            <a:ext cx="100811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515719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800" dirty="0">
                <a:solidFill>
                  <a:schemeClr val="bg1">
                    <a:lumMod val="25000"/>
                  </a:schemeClr>
                </a:solidFill>
              </a:rPr>
              <a:t>Man is not seen anymore like a rational creature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Symbolist poets: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Language of senses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To speak about the irrational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Aesthetic movement: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Break with the Victorianism</a:t>
            </a:r>
          </a:p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Exaltation of sensations and sentiments</a:t>
            </a:r>
          </a:p>
          <a:p>
            <a:r>
              <a:rPr lang="en-GB" dirty="0" smtClean="0">
                <a:solidFill>
                  <a:schemeClr val="bg1">
                    <a:lumMod val="25000"/>
                  </a:schemeClr>
                </a:solidFill>
              </a:rPr>
              <a:t>Rejection of critical reason </a:t>
            </a:r>
            <a:endParaRPr lang="en-US" dirty="0" smtClean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 IN POETRY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4139952" y="3068960"/>
            <a:ext cx="72008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en-GB" b="1" dirty="0" smtClean="0"/>
              <a:t> </a:t>
            </a:r>
            <a:r>
              <a:rPr lang="en-GB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DRAMATIC NOVEL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>
                    <a:lumMod val="25000"/>
                  </a:schemeClr>
                </a:solidFill>
              </a:rPr>
              <a:t>The narrator is invisible</a:t>
            </a:r>
            <a:endParaRPr lang="en-US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bg1">
                    <a:lumMod val="25000"/>
                  </a:schemeClr>
                </a:solidFill>
              </a:rPr>
              <a:t>interior monologue</a:t>
            </a:r>
          </a:p>
          <a:p>
            <a:pPr>
              <a:buNone/>
            </a:pPr>
            <a:endParaRPr lang="en-GB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None/>
            </a:pPr>
            <a:endParaRPr lang="en-GB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endParaRPr lang="en-GB" sz="2800" dirty="0" smtClean="0">
              <a:solidFill>
                <a:schemeClr val="bg1">
                  <a:lumMod val="2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bg1">
                    <a:lumMod val="25000"/>
                  </a:schemeClr>
                </a:solidFill>
              </a:rPr>
              <a:t>Use of mythical or historical characters</a:t>
            </a:r>
            <a:endParaRPr lang="en-US" sz="2800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788024" y="1556792"/>
            <a:ext cx="4059936" cy="45720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   </a:t>
            </a:r>
            <a:r>
              <a:rPr lang="en-GB" dirty="0" smtClean="0">
                <a:solidFill>
                  <a:schemeClr val="bg1">
                    <a:lumMod val="25000"/>
                  </a:schemeClr>
                </a:solidFill>
              </a:rPr>
              <a:t>absence of comments, judgments and interference</a:t>
            </a:r>
          </a:p>
          <a:p>
            <a:pPr>
              <a:buNone/>
            </a:pPr>
            <a:endParaRPr lang="en-GB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25000"/>
                  </a:schemeClr>
                </a:solidFill>
              </a:rPr>
              <a:t>     to discover the                              character’s identity</a:t>
            </a:r>
          </a:p>
          <a:p>
            <a:pPr>
              <a:buNone/>
            </a:pPr>
            <a:endParaRPr lang="en-GB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25000"/>
                  </a:schemeClr>
                </a:solidFill>
              </a:rPr>
              <a:t>     to criticise the Victorian society</a:t>
            </a:r>
            <a:endParaRPr lang="en-US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4067944" y="191683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ccia a destra 8"/>
          <p:cNvSpPr/>
          <p:nvPr/>
        </p:nvSpPr>
        <p:spPr>
          <a:xfrm>
            <a:off x="4067944" y="3429000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ccia a destra 9"/>
          <p:cNvSpPr/>
          <p:nvPr/>
        </p:nvSpPr>
        <p:spPr>
          <a:xfrm>
            <a:off x="3995936" y="530120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25000"/>
                  </a:schemeClr>
                </a:solidFill>
              </a:rPr>
              <a:t>http://www.marilenabeltramini.it/schoolwork</a:t>
            </a:r>
            <a:endParaRPr lang="en-US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SITOGRAPHY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Personalizzato 3">
      <a:dk1>
        <a:srgbClr val="F2F2F2"/>
      </a:dk1>
      <a:lt1>
        <a:sysClr val="window" lastClr="FFFFFF"/>
      </a:lt1>
      <a:dk2>
        <a:srgbClr val="FDF59C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138</TotalTime>
  <Words>172</Words>
  <Application>Microsoft Office PowerPoint</Application>
  <PresentationFormat>Presentazione su schermo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Carta</vt:lpstr>
      <vt:lpstr>THE MODERN AGE</vt:lpstr>
      <vt:lpstr>GREAT CRISIS</vt:lpstr>
      <vt:lpstr>RELATIVITY </vt:lpstr>
      <vt:lpstr>MEN’S CRISIS</vt:lpstr>
      <vt:lpstr>CONSEQUENCES IN POETRY</vt:lpstr>
      <vt:lpstr>   NEW DRAMATIC NOVEL</vt:lpstr>
      <vt:lpstr>SITOGRAPHY: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Utente</dc:creator>
  <cp:lastModifiedBy>Utente</cp:lastModifiedBy>
  <cp:revision>16</cp:revision>
  <dcterms:created xsi:type="dcterms:W3CDTF">2015-04-13T17:59:54Z</dcterms:created>
  <dcterms:modified xsi:type="dcterms:W3CDTF">2015-04-13T20:49:51Z</dcterms:modified>
</cp:coreProperties>
</file>